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7562850"/>
  <p:notesSz cx="6858000" cy="9144000"/>
  <p:defaultTextStyle>
    <a:defPPr>
      <a:defRPr lang="ja-JP"/>
    </a:defPPr>
    <a:lvl1pPr marL="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2827"/>
    <a:srgbClr val="CD09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52" d="100"/>
          <a:sy n="152" d="100"/>
        </p:scale>
        <p:origin x="-128" y="-416"/>
      </p:cViewPr>
      <p:guideLst>
        <p:guide orient="horz" pos="238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521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646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59363" y="334377"/>
            <a:ext cx="2809479" cy="711643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361" y="334377"/>
            <a:ext cx="8255859" cy="711643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8141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36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1413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361" y="1946734"/>
            <a:ext cx="5531741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35245" y="1946734"/>
            <a:ext cx="5533597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4802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60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4787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659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226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636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A678A-C94B-0447-B520-6C6A51A02F29}" type="datetimeFigureOut">
              <a:rPr kumimoji="1" lang="ja-JP" altLang="en-US" smtClean="0"/>
              <a:t>2020/05/26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5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37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手洗いシール_a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237" y="186156"/>
            <a:ext cx="4989576" cy="7199376"/>
          </a:xfrm>
          <a:prstGeom prst="rect">
            <a:avLst/>
          </a:prstGeom>
        </p:spPr>
      </p:pic>
      <p:pic>
        <p:nvPicPr>
          <p:cNvPr id="7" name="図 6" descr="手洗いシール_b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442" y="558800"/>
            <a:ext cx="2246376" cy="6425184"/>
          </a:xfrm>
          <a:prstGeom prst="rect">
            <a:avLst/>
          </a:prstGeom>
        </p:spPr>
      </p:pic>
      <p:pic>
        <p:nvPicPr>
          <p:cNvPr id="8" name="図 7" descr="手洗いシール_c.ps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017" y="558800"/>
            <a:ext cx="1331976" cy="3401568"/>
          </a:xfrm>
          <a:prstGeom prst="rect">
            <a:avLst/>
          </a:prstGeom>
        </p:spPr>
      </p:pic>
      <p:pic>
        <p:nvPicPr>
          <p:cNvPr id="9" name="図 8" descr="手洗いシール_d.ps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08" y="3825106"/>
            <a:ext cx="3215640" cy="3364992"/>
          </a:xfrm>
          <a:prstGeom prst="rect">
            <a:avLst/>
          </a:prstGeom>
        </p:spPr>
      </p:pic>
      <p:pic>
        <p:nvPicPr>
          <p:cNvPr id="10" name="図 9" descr="手洗いシール_j.psd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569" y="177800"/>
            <a:ext cx="39624" cy="7199376"/>
          </a:xfrm>
          <a:prstGeom prst="rect">
            <a:avLst/>
          </a:prstGeom>
        </p:spPr>
      </p:pic>
      <p:pic>
        <p:nvPicPr>
          <p:cNvPr id="15" name="図 14" descr="手洗いシール_e.psd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38" y="186156"/>
            <a:ext cx="4876800" cy="304800"/>
          </a:xfrm>
          <a:prstGeom prst="rect">
            <a:avLst/>
          </a:prstGeom>
        </p:spPr>
      </p:pic>
      <p:pic>
        <p:nvPicPr>
          <p:cNvPr id="16" name="図 15" descr="手洗いシール_f.psd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08" y="644603"/>
            <a:ext cx="4989576" cy="1624584"/>
          </a:xfrm>
          <a:prstGeom prst="rect">
            <a:avLst/>
          </a:prstGeom>
        </p:spPr>
      </p:pic>
      <p:pic>
        <p:nvPicPr>
          <p:cNvPr id="17" name="図 16" descr="手洗いシール_g.psd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08" y="2424342"/>
            <a:ext cx="4989576" cy="1624584"/>
          </a:xfrm>
          <a:prstGeom prst="rect">
            <a:avLst/>
          </a:prstGeom>
        </p:spPr>
      </p:pic>
      <p:pic>
        <p:nvPicPr>
          <p:cNvPr id="18" name="図 17" descr="手洗いシール_h.psd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08" y="4212438"/>
            <a:ext cx="4989576" cy="1627632"/>
          </a:xfrm>
          <a:prstGeom prst="rect">
            <a:avLst/>
          </a:prstGeom>
        </p:spPr>
      </p:pic>
      <p:pic>
        <p:nvPicPr>
          <p:cNvPr id="19" name="図 18" descr="手洗いシール_i.psd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08" y="6013248"/>
            <a:ext cx="4989576" cy="1347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4101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ウィトン ズ</dc:creator>
  <cp:lastModifiedBy>室本 美保子</cp:lastModifiedBy>
  <cp:revision>9</cp:revision>
  <dcterms:created xsi:type="dcterms:W3CDTF">2020-05-26T06:58:07Z</dcterms:created>
  <dcterms:modified xsi:type="dcterms:W3CDTF">2020-05-26T14:54:42Z</dcterms:modified>
</cp:coreProperties>
</file>